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9" r:id="rId4"/>
    <p:sldId id="280" r:id="rId5"/>
    <p:sldId id="278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6600"/>
    <a:srgbClr val="FF00FF"/>
    <a:srgbClr val="000066"/>
    <a:srgbClr val="FFFFFF"/>
    <a:srgbClr val="FF9900"/>
    <a:srgbClr val="CC00CC"/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9" autoAdjust="0"/>
    <p:restoredTop sz="93462" autoAdjust="0"/>
  </p:normalViewPr>
  <p:slideViewPr>
    <p:cSldViewPr>
      <p:cViewPr varScale="1">
        <p:scale>
          <a:sx n="40" d="100"/>
          <a:sy n="40" d="100"/>
        </p:scale>
        <p:origin x="-133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CA394-5955-4FC2-B03F-9BA325B6D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A94B5-5BA1-4E1B-B3D7-0A0C8438F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AFC11-4B3C-4347-BBCD-290EA3B09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4A779-3683-4654-BEA8-5F3E15306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59918-559E-4E5F-93FB-B0A9800CF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4D536-4544-46B1-94A8-936404E5E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C539E-9061-4B48-88B3-1D1DBF1EC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07CD4-B1F3-413E-A84E-0B7104E07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1D5EB-E685-4BB7-9D2F-9FC909BE8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B3F82-1654-43EA-A684-28F7C12EA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E9027-4F89-4AE6-A208-B59068E72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6A216-A0A2-441E-8B42-980E9F323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C3041E7-8DBE-4C5A-913D-38E41A40A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 descr="White marble"/>
          <p:cNvSpPr>
            <a:spLocks noChangeArrowheads="1" noChangeShapeType="1" noTextEdit="1"/>
          </p:cNvSpPr>
          <p:nvPr/>
        </p:nvSpPr>
        <p:spPr bwMode="auto">
          <a:xfrm>
            <a:off x="1524000" y="1143000"/>
            <a:ext cx="6096000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MÔN KỸ THUẬT LỚP 4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1295400" y="2457450"/>
            <a:ext cx="861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</a:rPr>
              <a:t>                    </a:t>
            </a:r>
            <a:r>
              <a:rPr lang="en-US" sz="3600">
                <a:latin typeface="Arial" charset="0"/>
              </a:rPr>
              <a:t>Bài 18</a:t>
            </a:r>
          </a:p>
          <a:p>
            <a:r>
              <a:rPr lang="en-US" sz="3600">
                <a:latin typeface="Arial" charset="0"/>
              </a:rPr>
              <a:t>Lắp ghép mô hình tự chọn (tiết 3)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533400" y="2286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charset="0"/>
              </a:rPr>
              <a:t>1. Mục tiêu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533400" y="863600"/>
            <a:ext cx="82296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* Kiến thức: Chọn được các chi tiết để lắp ghép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                mô hình tự chọn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* Kĩ năng: Lắp ghép được một mô hình tự chọn. Mô hình lắp tương đối chắc chắn, sử dụng được.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3000">
                <a:latin typeface="Arial" charset="0"/>
              </a:rPr>
              <a:t>Thái độ: Rèn luyện tính cẩn thận, khéo léo khi thực hiện thao tác lắp, ghép các chi tiết của mô hình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533400" y="2286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charset="0"/>
              </a:rPr>
              <a:t>2. Hoạt động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33400" y="863600"/>
            <a:ext cx="8229600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3000" u="sng">
                <a:latin typeface="Arial" charset="0"/>
              </a:rPr>
              <a:t>Hoạt động 4</a:t>
            </a:r>
            <a:r>
              <a:rPr lang="en-US" sz="3000">
                <a:latin typeface="Arial" charset="0"/>
              </a:rPr>
              <a:t>: Đánh giá kết quả học tập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000">
                <a:latin typeface="Arial" charset="0"/>
              </a:rPr>
              <a:t>Tổ chức cho học sinh trưng bày sản phẩm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000">
                <a:latin typeface="Arial" charset="0"/>
              </a:rPr>
              <a:t> Giáo viên nêu tiêu chuẩn đánh giá sản phẩm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   + Lắp ráp được mô hình tự chọn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   + Lắp đúng kĩ thuật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   + Lắp mô hình chắc chắn, không bị xộc xệch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533400" y="863600"/>
            <a:ext cx="82296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- Nhận xét đánh giá kết quả học tập của học sinh</a:t>
            </a:r>
          </a:p>
          <a:p>
            <a:pPr>
              <a:spcBef>
                <a:spcPct val="50000"/>
              </a:spcBef>
            </a:pPr>
            <a:r>
              <a:rPr lang="en-US" sz="3000">
                <a:latin typeface="Arial" charset="0"/>
              </a:rPr>
              <a:t>- Giáo viên nhắc học sinh tháo các chi tiết và xếp gọn vào hộp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1752600" y="1371600"/>
            <a:ext cx="5867400" cy="12192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76200">
                  <a:solidFill>
                    <a:srgbClr val="FF6600"/>
                  </a:solidFill>
                  <a:prstDash val="sysDot"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NHẬN XÉT - DẶN DÒ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066800" y="2819400"/>
            <a:ext cx="7010400" cy="12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000">
                <a:latin typeface="Arial" charset="0"/>
              </a:rPr>
              <a:t> Nhận xét tiết học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000">
                <a:latin typeface="Arial" charset="0"/>
              </a:rPr>
              <a:t> Chuẩn bị bài học sau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192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Tahoma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75</cp:revision>
  <dcterms:created xsi:type="dcterms:W3CDTF">2008-04-16T13:50:39Z</dcterms:created>
  <dcterms:modified xsi:type="dcterms:W3CDTF">2016-06-30T01:13:16Z</dcterms:modified>
</cp:coreProperties>
</file>